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adverbes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92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Rappel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Ecoute la consigne : </a:t>
            </a:r>
          </a:p>
          <a:p>
            <a:endParaRPr lang="fr-FR" dirty="0" smtClean="0"/>
          </a:p>
          <a:p>
            <a:r>
              <a:rPr lang="fr-FR" dirty="0" smtClean="0"/>
              <a:t>Maintenant, écoute à nouveau pour vérifier que tu as bien compris : </a:t>
            </a:r>
          </a:p>
          <a:p>
            <a:endParaRPr lang="fr-FR" dirty="0"/>
          </a:p>
          <a:p>
            <a:r>
              <a:rPr lang="fr-FR" dirty="0" smtClean="0"/>
              <a:t>Dans la phrase suivante « Hier, j’ai reçu une lettre.  », quel est l’adverbe ?</a:t>
            </a:r>
          </a:p>
          <a:p>
            <a:endParaRPr lang="fr-FR" dirty="0"/>
          </a:p>
          <a:p>
            <a:r>
              <a:rPr lang="fr-FR" dirty="0" smtClean="0"/>
              <a:t>Ecoute la réponse une fois que tu penses avoir trouvé:</a:t>
            </a:r>
            <a:endParaRPr lang="fr-FR" dirty="0"/>
          </a:p>
        </p:txBody>
      </p:sp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43022" y="2171700"/>
            <a:ext cx="609600" cy="609600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5600" y="3090333"/>
            <a:ext cx="609600" cy="609600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44178" y="48401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Découverte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297289"/>
            <a:ext cx="9601200" cy="3581400"/>
          </a:xfrm>
        </p:spPr>
        <p:txBody>
          <a:bodyPr/>
          <a:lstStyle/>
          <a:p>
            <a:r>
              <a:rPr lang="fr-FR" dirty="0" smtClean="0"/>
              <a:t>Ecoute la consigne :</a:t>
            </a:r>
          </a:p>
          <a:p>
            <a:endParaRPr lang="fr-FR" dirty="0" smtClean="0"/>
          </a:p>
          <a:p>
            <a:r>
              <a:rPr lang="fr-FR" dirty="0" smtClean="0"/>
              <a:t>Recopie le tableau puis classe les mots dans la deuxième ligne.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20445" y="2171700"/>
            <a:ext cx="609600" cy="6096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8956" y="3659153"/>
            <a:ext cx="76771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Ici – beaucoup – ensuite – hier – rapidement – gentiment – là – puis – vite – souvent - mal – courageusement – tard – peu - jadis 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poliment – derrière – bien  – autrefois – bientôt – trop – aujourd’hui</a:t>
            </a:r>
            <a:endParaRPr kumimoji="0" lang="fr-FR" alt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90000"/>
              </p:ext>
            </p:extLst>
          </p:nvPr>
        </p:nvGraphicFramePr>
        <p:xfrm>
          <a:off x="1715911" y="4346222"/>
          <a:ext cx="8128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28673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28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Découverte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586676"/>
          </a:xfrm>
        </p:spPr>
        <p:txBody>
          <a:bodyPr>
            <a:normAutofit lnSpcReduction="10000"/>
          </a:bodyPr>
          <a:lstStyle/>
          <a:p>
            <a:pPr fontAlgn="t"/>
            <a:r>
              <a:rPr lang="fr-FR" dirty="0" smtClean="0"/>
              <a:t>Si tu as bien fait attention au sens des mots, voici le classement que tu as dû trouver (l’ordre des colonnes n’est pas important):</a:t>
            </a:r>
          </a:p>
          <a:p>
            <a:pPr fontAlgn="t"/>
            <a:endParaRPr lang="fr-FR" dirty="0"/>
          </a:p>
          <a:p>
            <a:pPr fontAlgn="t"/>
            <a:endParaRPr lang="fr-FR" dirty="0" smtClean="0"/>
          </a:p>
          <a:p>
            <a:pPr fontAlgn="t"/>
            <a:endParaRPr lang="fr-FR" dirty="0"/>
          </a:p>
          <a:p>
            <a:pPr fontAlgn="t"/>
            <a:endParaRPr lang="fr-FR" dirty="0" smtClean="0"/>
          </a:p>
          <a:p>
            <a:pPr fontAlgn="t"/>
            <a:endParaRPr lang="fr-FR" dirty="0"/>
          </a:p>
          <a:p>
            <a:pPr fontAlgn="t"/>
            <a:endParaRPr lang="fr-FR" dirty="0" smtClean="0"/>
          </a:p>
          <a:p>
            <a:pPr fontAlgn="t"/>
            <a:endParaRPr lang="fr-FR" dirty="0"/>
          </a:p>
          <a:p>
            <a:pPr marL="0" indent="0" fontAlgn="t">
              <a:buNone/>
            </a:pPr>
            <a:endParaRPr lang="fr-FR" dirty="0" smtClean="0"/>
          </a:p>
          <a:p>
            <a:pPr marL="0" indent="0" fontAlgn="t">
              <a:buNone/>
            </a:pPr>
            <a:r>
              <a:rPr lang="fr-FR" dirty="0" smtClean="0"/>
              <a:t>Ecoute </a:t>
            </a:r>
            <a:r>
              <a:rPr lang="fr-FR" dirty="0"/>
              <a:t>la consigne : </a:t>
            </a:r>
          </a:p>
          <a:p>
            <a:pPr marL="0" indent="0" fontAlgn="t">
              <a:buNone/>
            </a:pPr>
            <a:endParaRPr lang="fr-FR" dirty="0"/>
          </a:p>
          <a:p>
            <a:pPr fontAlgn="t"/>
            <a:endParaRPr lang="fr-FR" dirty="0" smtClean="0"/>
          </a:p>
          <a:p>
            <a:pPr fontAlgn="t"/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32511"/>
              </p:ext>
            </p:extLst>
          </p:nvPr>
        </p:nvGraphicFramePr>
        <p:xfrm>
          <a:off x="1817509" y="2991555"/>
          <a:ext cx="8128000" cy="3202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680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ici</a:t>
                      </a:r>
                    </a:p>
                    <a:p>
                      <a:r>
                        <a:rPr lang="fr-FR" dirty="0" smtClean="0"/>
                        <a:t>Là</a:t>
                      </a:r>
                    </a:p>
                    <a:p>
                      <a:r>
                        <a:rPr lang="fr-FR" dirty="0" smtClean="0"/>
                        <a:t>derrière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Beaucoup</a:t>
                      </a:r>
                    </a:p>
                    <a:p>
                      <a:r>
                        <a:rPr lang="fr-FR" dirty="0" smtClean="0"/>
                        <a:t>Peu</a:t>
                      </a:r>
                    </a:p>
                    <a:p>
                      <a:r>
                        <a:rPr lang="fr-FR" dirty="0" smtClean="0"/>
                        <a:t>trop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Ensuite</a:t>
                      </a:r>
                    </a:p>
                    <a:p>
                      <a:r>
                        <a:rPr lang="fr-FR" dirty="0" smtClean="0"/>
                        <a:t>Hier</a:t>
                      </a:r>
                    </a:p>
                    <a:p>
                      <a:r>
                        <a:rPr lang="fr-FR" dirty="0" smtClean="0"/>
                        <a:t>Puis</a:t>
                      </a:r>
                    </a:p>
                    <a:p>
                      <a:r>
                        <a:rPr lang="fr-FR" dirty="0" smtClean="0"/>
                        <a:t>Souvent</a:t>
                      </a:r>
                    </a:p>
                    <a:p>
                      <a:r>
                        <a:rPr lang="fr-FR" dirty="0" smtClean="0"/>
                        <a:t>Tard</a:t>
                      </a:r>
                    </a:p>
                    <a:p>
                      <a:r>
                        <a:rPr lang="fr-FR" dirty="0" smtClean="0"/>
                        <a:t>Jadis</a:t>
                      </a:r>
                    </a:p>
                    <a:p>
                      <a:r>
                        <a:rPr lang="fr-FR" dirty="0" smtClean="0"/>
                        <a:t>Autrefois</a:t>
                      </a:r>
                    </a:p>
                    <a:p>
                      <a:r>
                        <a:rPr lang="fr-FR" dirty="0" smtClean="0"/>
                        <a:t>Bientôt</a:t>
                      </a:r>
                    </a:p>
                    <a:p>
                      <a:r>
                        <a:rPr lang="fr-FR" dirty="0" smtClean="0"/>
                        <a:t>Aujourd’hui 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Rapidement</a:t>
                      </a:r>
                    </a:p>
                    <a:p>
                      <a:r>
                        <a:rPr lang="fr-FR" dirty="0" smtClean="0"/>
                        <a:t>Gentiment</a:t>
                      </a:r>
                    </a:p>
                    <a:p>
                      <a:r>
                        <a:rPr lang="fr-FR" dirty="0" smtClean="0"/>
                        <a:t>Vite</a:t>
                      </a:r>
                    </a:p>
                    <a:p>
                      <a:r>
                        <a:rPr lang="fr-FR" dirty="0" smtClean="0"/>
                        <a:t>Mal</a:t>
                      </a:r>
                    </a:p>
                    <a:p>
                      <a:r>
                        <a:rPr lang="fr-FR" dirty="0" smtClean="0"/>
                        <a:t>Courageusement</a:t>
                      </a:r>
                    </a:p>
                    <a:p>
                      <a:r>
                        <a:rPr lang="fr-FR" dirty="0" smtClean="0"/>
                        <a:t>Poliment </a:t>
                      </a:r>
                    </a:p>
                    <a:p>
                      <a:r>
                        <a:rPr lang="fr-FR" dirty="0" smtClean="0"/>
                        <a:t>bien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2754" y="6105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Découverte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74487" y="2641742"/>
            <a:ext cx="8163252" cy="323116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0535" y="186690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74487" y="1954768"/>
            <a:ext cx="2186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Ecoute la consigne : </a:t>
            </a:r>
          </a:p>
        </p:txBody>
      </p:sp>
    </p:spTree>
    <p:extLst>
      <p:ext uri="{BB962C8B-B14F-4D97-AF65-F5344CB8AC3E}">
        <p14:creationId xmlns:p14="http://schemas.microsoft.com/office/powerpoint/2010/main" val="3414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Découverte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Voilà le classement final :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707" y="2750540"/>
            <a:ext cx="8163252" cy="32311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40090" y="2750540"/>
            <a:ext cx="180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Adverbes de lieu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646312" y="2757880"/>
            <a:ext cx="225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Adverbes de quantité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57332" y="2757880"/>
            <a:ext cx="211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Adverbes de temps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710310" y="2750540"/>
            <a:ext cx="243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Adverbes de manière</a:t>
            </a:r>
            <a:endParaRPr lang="fr-FR" dirty="0"/>
          </a:p>
        </p:txBody>
      </p:sp>
      <p:pic>
        <p:nvPicPr>
          <p:cNvPr id="10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0090" y="6141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3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TM10001105[[fn=Rogner]]</Template>
  <TotalTime>28</TotalTime>
  <Words>163</Words>
  <Application>Microsoft Office PowerPoint</Application>
  <PresentationFormat>Grand écran</PresentationFormat>
  <Paragraphs>62</Paragraphs>
  <Slides>6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Franklin Gothic Book</vt:lpstr>
      <vt:lpstr>Times New Roman</vt:lpstr>
      <vt:lpstr>Crop</vt:lpstr>
      <vt:lpstr>Les adverbes</vt:lpstr>
      <vt:lpstr>Rappel</vt:lpstr>
      <vt:lpstr>Découverte</vt:lpstr>
      <vt:lpstr>Découverte</vt:lpstr>
      <vt:lpstr>Découverte</vt:lpstr>
      <vt:lpstr>Découverte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adverbes</dc:title>
  <dc:creator>Léa Davodeau</dc:creator>
  <cp:lastModifiedBy>Léa Davodeau</cp:lastModifiedBy>
  <cp:revision>4</cp:revision>
  <dcterms:created xsi:type="dcterms:W3CDTF">2020-05-02T13:09:32Z</dcterms:created>
  <dcterms:modified xsi:type="dcterms:W3CDTF">2020-05-02T13:38:03Z</dcterms:modified>
</cp:coreProperties>
</file>